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5" r:id="rId5"/>
    <p:sldId id="267" r:id="rId6"/>
    <p:sldId id="278" r:id="rId7"/>
    <p:sldId id="268" r:id="rId8"/>
    <p:sldId id="269" r:id="rId9"/>
    <p:sldId id="274" r:id="rId10"/>
    <p:sldId id="270" r:id="rId11"/>
    <p:sldId id="271" r:id="rId12"/>
    <p:sldId id="272" r:id="rId13"/>
    <p:sldId id="27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0813-A4CF-4A4B-9DC0-14AFB20BF0C9}" type="datetimeFigureOut">
              <a:rPr lang="en-CA" smtClean="0"/>
              <a:t>25/03/2017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0BBC-EDC8-49A3-A24F-202BF2F88D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5628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0813-A4CF-4A4B-9DC0-14AFB20BF0C9}" type="datetimeFigureOut">
              <a:rPr lang="en-CA" smtClean="0"/>
              <a:t>25/03/2017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0BBC-EDC8-49A3-A24F-202BF2F88D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16565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0813-A4CF-4A4B-9DC0-14AFB20BF0C9}" type="datetimeFigureOut">
              <a:rPr lang="en-CA" smtClean="0"/>
              <a:t>25/03/2017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0BBC-EDC8-49A3-A24F-202BF2F88D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1412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0813-A4CF-4A4B-9DC0-14AFB20BF0C9}" type="datetimeFigureOut">
              <a:rPr lang="en-CA" smtClean="0"/>
              <a:t>25/03/2017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0BBC-EDC8-49A3-A24F-202BF2F88D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3623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0813-A4CF-4A4B-9DC0-14AFB20BF0C9}" type="datetimeFigureOut">
              <a:rPr lang="en-CA" smtClean="0"/>
              <a:t>25/03/2017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0BBC-EDC8-49A3-A24F-202BF2F88D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6946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0813-A4CF-4A4B-9DC0-14AFB20BF0C9}" type="datetimeFigureOut">
              <a:rPr lang="en-CA" smtClean="0"/>
              <a:t>25/03/2017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0BBC-EDC8-49A3-A24F-202BF2F88D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1585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0813-A4CF-4A4B-9DC0-14AFB20BF0C9}" type="datetimeFigureOut">
              <a:rPr lang="en-CA" smtClean="0"/>
              <a:t>25/03/2017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0BBC-EDC8-49A3-A24F-202BF2F88D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9016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0813-A4CF-4A4B-9DC0-14AFB20BF0C9}" type="datetimeFigureOut">
              <a:rPr lang="en-CA" smtClean="0"/>
              <a:t>25/03/2017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0BBC-EDC8-49A3-A24F-202BF2F88D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99097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0813-A4CF-4A4B-9DC0-14AFB20BF0C9}" type="datetimeFigureOut">
              <a:rPr lang="en-CA" smtClean="0"/>
              <a:t>25/03/2017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0BBC-EDC8-49A3-A24F-202BF2F88D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36752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0813-A4CF-4A4B-9DC0-14AFB20BF0C9}" type="datetimeFigureOut">
              <a:rPr lang="en-CA" smtClean="0"/>
              <a:t>25/03/2017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0BBC-EDC8-49A3-A24F-202BF2F88D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5173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70813-A4CF-4A4B-9DC0-14AFB20BF0C9}" type="datetimeFigureOut">
              <a:rPr lang="en-CA" smtClean="0"/>
              <a:t>25/03/2017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B50BBC-EDC8-49A3-A24F-202BF2F88D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3000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70813-A4CF-4A4B-9DC0-14AFB20BF0C9}" type="datetimeFigureOut">
              <a:rPr lang="en-CA" smtClean="0"/>
              <a:t>25/03/2017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B50BBC-EDC8-49A3-A24F-202BF2F88D5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9135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92896"/>
            <a:ext cx="7772400" cy="2376264"/>
          </a:xfrm>
        </p:spPr>
        <p:txBody>
          <a:bodyPr>
            <a:normAutofit/>
          </a:bodyPr>
          <a:lstStyle/>
          <a:p>
            <a:r>
              <a:rPr lang="en-CA" dirty="0" smtClean="0"/>
              <a:t>Math Enrichment:</a:t>
            </a:r>
            <a:br>
              <a:rPr lang="en-CA" dirty="0" smtClean="0"/>
            </a:br>
            <a:r>
              <a:rPr lang="en-CA" dirty="0" smtClean="0"/>
              <a:t>Carleton experience</a:t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348584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MATHEMA I and II (9, 10)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Runs on Saturdays with 3-hour classes</a:t>
            </a:r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Three components: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                       Algebra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                       Physics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                       Computer Science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86819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MathLink</a:t>
            </a:r>
            <a:r>
              <a:rPr lang="en-CA" dirty="0" smtClean="0"/>
              <a:t> (9-10)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CA" dirty="0" smtClean="0"/>
              <a:t>Patterns</a:t>
            </a:r>
          </a:p>
          <a:p>
            <a:r>
              <a:rPr lang="en-CA" dirty="0" smtClean="0"/>
              <a:t>Induction</a:t>
            </a:r>
          </a:p>
          <a:p>
            <a:r>
              <a:rPr lang="en-CA" dirty="0" smtClean="0"/>
              <a:t>Newton’s binomial 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formula</a:t>
            </a:r>
          </a:p>
          <a:p>
            <a:r>
              <a:rPr lang="en-CA" dirty="0" smtClean="0"/>
              <a:t>Probability</a:t>
            </a:r>
          </a:p>
          <a:p>
            <a:r>
              <a:rPr lang="en-CA" dirty="0" smtClean="0"/>
              <a:t>Calculus</a:t>
            </a:r>
          </a:p>
          <a:p>
            <a:r>
              <a:rPr lang="en-CA" dirty="0" smtClean="0"/>
              <a:t>Error-correcting codes</a:t>
            </a:r>
          </a:p>
          <a:p>
            <a:r>
              <a:rPr lang="en-CA" dirty="0" smtClean="0"/>
              <a:t>Graph theory</a:t>
            </a:r>
          </a:p>
          <a:p>
            <a:r>
              <a:rPr lang="en-CA" dirty="0" smtClean="0"/>
              <a:t>Surfaces, maps on surfaces</a:t>
            </a:r>
          </a:p>
          <a:p>
            <a:r>
              <a:rPr lang="en-CA" dirty="0" smtClean="0"/>
              <a:t>Regular </a:t>
            </a:r>
            <a:r>
              <a:rPr lang="en-CA" dirty="0" err="1" smtClean="0"/>
              <a:t>polyhedra</a:t>
            </a:r>
            <a:endParaRPr lang="en-CA" dirty="0" smtClean="0"/>
          </a:p>
          <a:p>
            <a:r>
              <a:rPr lang="en-CA" dirty="0" smtClean="0"/>
              <a:t>Vector geometry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0753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836712"/>
            <a:ext cx="8229600" cy="1143000"/>
          </a:xfrm>
        </p:spPr>
        <p:txBody>
          <a:bodyPr>
            <a:normAutofit/>
          </a:bodyPr>
          <a:lstStyle/>
          <a:p>
            <a:r>
              <a:rPr lang="en-CA" dirty="0" smtClean="0"/>
              <a:t>Foundations of Calculus (10-12)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89248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CA" sz="4400" dirty="0" smtClean="0"/>
              <a:t>Algebra and Trigonometry (11-12)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sz="4400" dirty="0" smtClean="0"/>
              <a:t>JAVA Programming at a Glance (10-12)</a:t>
            </a:r>
            <a:endParaRPr lang="en-CA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5357014"/>
            <a:ext cx="945810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4000" dirty="0" smtClean="0"/>
              <a:t>Math Connections is Arts and Science (8-10) 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191419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075240" cy="1587339"/>
          </a:xfrm>
        </p:spPr>
        <p:txBody>
          <a:bodyPr/>
          <a:lstStyle/>
          <a:p>
            <a:endParaRPr lang="en-CA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1740990"/>
            <a:ext cx="762997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CA" sz="4400" dirty="0" smtClean="0"/>
              <a:t>Registration for September 2017</a:t>
            </a:r>
          </a:p>
          <a:p>
            <a:pPr algn="ctr"/>
            <a:r>
              <a:rPr lang="en-CA" sz="4400" dirty="0"/>
              <a:t>i</a:t>
            </a:r>
            <a:r>
              <a:rPr lang="en-CA" sz="4400" dirty="0" smtClean="0"/>
              <a:t>s now open!</a:t>
            </a:r>
            <a:endParaRPr lang="en-CA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972985"/>
            <a:ext cx="86235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3200" dirty="0">
                <a:solidFill>
                  <a:srgbClr val="0070C0"/>
                </a:solidFill>
              </a:rPr>
              <a:t>http://carleton.ca/math/math-enrichment-centre/</a:t>
            </a:r>
          </a:p>
        </p:txBody>
      </p:sp>
    </p:spTree>
    <p:extLst>
      <p:ext uri="{BB962C8B-B14F-4D97-AF65-F5344CB8AC3E}">
        <p14:creationId xmlns:p14="http://schemas.microsoft.com/office/powerpoint/2010/main" val="50672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Carleton Math Enrichment Centre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First class held in 2006, 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              attendance: 1 high school teacher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Academic year 2016/17: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               12 weekly courses and programs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               500 students</a:t>
            </a:r>
            <a:endParaRPr lang="en-CA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5074864"/>
            <a:ext cx="1008112" cy="153737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23728" y="5877291"/>
            <a:ext cx="65404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/>
              <a:t>Math Enrichment Centre is supported in part </a:t>
            </a:r>
            <a:endParaRPr lang="en-CA" dirty="0" smtClean="0"/>
          </a:p>
          <a:p>
            <a:r>
              <a:rPr lang="en-CA" dirty="0" smtClean="0"/>
              <a:t>with </a:t>
            </a:r>
            <a:r>
              <a:rPr lang="en-CA" dirty="0"/>
              <a:t>an Endowment Grant from the Canadian Mathematical Society</a:t>
            </a:r>
          </a:p>
        </p:txBody>
      </p:sp>
    </p:spTree>
    <p:extLst>
      <p:ext uri="{BB962C8B-B14F-4D97-AF65-F5344CB8AC3E}">
        <p14:creationId xmlns:p14="http://schemas.microsoft.com/office/powerpoint/2010/main" val="143277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692696"/>
            <a:ext cx="7270623" cy="4525963"/>
          </a:xfrm>
        </p:spPr>
      </p:pic>
      <p:sp>
        <p:nvSpPr>
          <p:cNvPr id="5" name="TextBox 4"/>
          <p:cNvSpPr txBox="1"/>
          <p:nvPr/>
        </p:nvSpPr>
        <p:spPr>
          <a:xfrm>
            <a:off x="3491880" y="5661248"/>
            <a:ext cx="2076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… one of our classes</a:t>
            </a:r>
          </a:p>
        </p:txBody>
      </p:sp>
    </p:spTree>
    <p:extLst>
      <p:ext uri="{BB962C8B-B14F-4D97-AF65-F5344CB8AC3E}">
        <p14:creationId xmlns:p14="http://schemas.microsoft.com/office/powerpoint/2010/main" val="342627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Our courses and programs: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19256" cy="5328592"/>
          </a:xfrm>
        </p:spPr>
        <p:txBody>
          <a:bodyPr numCol="2">
            <a:noAutofit/>
          </a:bodyPr>
          <a:lstStyle/>
          <a:p>
            <a:r>
              <a:rPr lang="en-CA" sz="2800" dirty="0" smtClean="0"/>
              <a:t>Math Kangaroo Adventures (3-4, 5-6)</a:t>
            </a:r>
          </a:p>
          <a:p>
            <a:r>
              <a:rPr lang="en-CA" sz="2800" dirty="0" smtClean="0"/>
              <a:t>Introduction to Algebra (7-8)</a:t>
            </a:r>
          </a:p>
          <a:p>
            <a:r>
              <a:rPr lang="en-CA" sz="2800" dirty="0" smtClean="0"/>
              <a:t>Fundamentals of Geometry I (7-8) </a:t>
            </a:r>
          </a:p>
          <a:p>
            <a:pPr marL="0" indent="0">
              <a:buNone/>
            </a:pPr>
            <a:r>
              <a:rPr lang="en-CA" sz="2800" dirty="0"/>
              <a:t> </a:t>
            </a:r>
            <a:r>
              <a:rPr lang="en-CA" sz="2800" dirty="0" smtClean="0"/>
              <a:t>    and II (8-9)</a:t>
            </a:r>
          </a:p>
          <a:p>
            <a:r>
              <a:rPr lang="en-CA" sz="2800" dirty="0" err="1" smtClean="0"/>
              <a:t>Competitve</a:t>
            </a:r>
            <a:r>
              <a:rPr lang="en-CA" sz="2800" dirty="0" smtClean="0"/>
              <a:t> Math I (9) and II (9-12)</a:t>
            </a:r>
          </a:p>
          <a:p>
            <a:r>
              <a:rPr lang="en-CA" sz="2800" dirty="0" smtClean="0"/>
              <a:t>MATHEMA I (9) </a:t>
            </a:r>
          </a:p>
          <a:p>
            <a:pPr marL="0" indent="0">
              <a:buNone/>
            </a:pPr>
            <a:r>
              <a:rPr lang="en-CA" sz="2800" dirty="0" smtClean="0"/>
              <a:t>     and II (10)</a:t>
            </a:r>
          </a:p>
          <a:p>
            <a:r>
              <a:rPr lang="en-CA" sz="2800" dirty="0" err="1" smtClean="0"/>
              <a:t>MathLink</a:t>
            </a:r>
            <a:r>
              <a:rPr lang="en-CA" sz="2800" dirty="0" smtClean="0"/>
              <a:t> (9-10)</a:t>
            </a:r>
          </a:p>
          <a:p>
            <a:r>
              <a:rPr lang="en-CA" sz="2800" dirty="0" smtClean="0"/>
              <a:t>Foundations of Calculus (10-12)</a:t>
            </a:r>
          </a:p>
          <a:p>
            <a:r>
              <a:rPr lang="en-CA" sz="2800" dirty="0" smtClean="0"/>
              <a:t>Algebra and Trigonometry (11-12)</a:t>
            </a:r>
          </a:p>
          <a:p>
            <a:r>
              <a:rPr lang="en-CA" sz="2800" dirty="0" smtClean="0"/>
              <a:t>JAVA Programming  (10-12)</a:t>
            </a:r>
          </a:p>
          <a:p>
            <a:r>
              <a:rPr lang="en-CA" sz="2800" dirty="0" smtClean="0"/>
              <a:t>Math Connections in Arts and Science (8-10)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67012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Math Kangaroo Adventures (3-4, 5-6)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Offered in partnership with the Canadian Math Kangaroo Contest</a:t>
            </a:r>
          </a:p>
          <a:p>
            <a:r>
              <a:rPr lang="en-CA" dirty="0" smtClean="0"/>
              <a:t>3 classes at each level 3-4 and 5-6, with two undergraduate instructors per class</a:t>
            </a:r>
          </a:p>
          <a:p>
            <a:r>
              <a:rPr lang="en-CA" dirty="0" smtClean="0"/>
              <a:t>Topics covered: Numbers, Patterns, Geometry,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                            Math games and puzzles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7537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60648"/>
            <a:ext cx="6696744" cy="6288407"/>
          </a:xfrm>
        </p:spPr>
      </p:pic>
    </p:spTree>
    <p:extLst>
      <p:ext uri="{BB962C8B-B14F-4D97-AF65-F5344CB8AC3E}">
        <p14:creationId xmlns:p14="http://schemas.microsoft.com/office/powerpoint/2010/main" val="415860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 to Algebra (7-8)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  <a:p>
            <a:r>
              <a:rPr lang="en-CA" dirty="0" smtClean="0"/>
              <a:t>Basic Algebra</a:t>
            </a:r>
          </a:p>
          <a:p>
            <a:r>
              <a:rPr lang="en-CA" dirty="0" smtClean="0"/>
              <a:t>Equations</a:t>
            </a:r>
          </a:p>
          <a:p>
            <a:r>
              <a:rPr lang="en-CA" dirty="0" smtClean="0"/>
              <a:t>Inequalities</a:t>
            </a:r>
          </a:p>
          <a:p>
            <a:r>
              <a:rPr lang="en-CA" dirty="0" smtClean="0"/>
              <a:t>Systems of equations</a:t>
            </a:r>
          </a:p>
        </p:txBody>
      </p:sp>
    </p:spTree>
    <p:extLst>
      <p:ext uri="{BB962C8B-B14F-4D97-AF65-F5344CB8AC3E}">
        <p14:creationId xmlns:p14="http://schemas.microsoft.com/office/powerpoint/2010/main" val="1338261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sz="4000" dirty="0" smtClean="0"/>
              <a:t>Foundations of Geometry I and II (7-8, 8-9)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n-CA" dirty="0" smtClean="0"/>
              <a:t>Euclidean Geometry</a:t>
            </a:r>
          </a:p>
          <a:p>
            <a:r>
              <a:rPr lang="en-CA" dirty="0" smtClean="0"/>
              <a:t>Parallel lines, Isosceles tringle, Parallelograms, </a:t>
            </a:r>
          </a:p>
          <a:p>
            <a:pPr marL="0" indent="0">
              <a:buNone/>
            </a:pPr>
            <a:r>
              <a:rPr lang="en-CA" dirty="0"/>
              <a:t> </a:t>
            </a:r>
            <a:r>
              <a:rPr lang="en-CA" dirty="0" smtClean="0"/>
              <a:t>   Circle</a:t>
            </a:r>
          </a:p>
          <a:p>
            <a:r>
              <a:rPr lang="en-CA" dirty="0" smtClean="0"/>
              <a:t>Logic and Reasoning</a:t>
            </a:r>
          </a:p>
          <a:p>
            <a:r>
              <a:rPr lang="en-CA" dirty="0" smtClean="0"/>
              <a:t>Constructions with Ruler and Compass</a:t>
            </a:r>
            <a:endParaRPr lang="en-CA" dirty="0"/>
          </a:p>
          <a:p>
            <a:r>
              <a:rPr lang="en-CA" dirty="0" smtClean="0"/>
              <a:t>Introduction to Trigonometry</a:t>
            </a:r>
          </a:p>
          <a:p>
            <a:r>
              <a:rPr lang="en-CA" dirty="0" smtClean="0"/>
              <a:t>Metric relations</a:t>
            </a:r>
          </a:p>
          <a:p>
            <a:r>
              <a:rPr lang="en-CA" dirty="0" smtClean="0"/>
              <a:t>3D Geometry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7760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Competitive Math I and II (9-12)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  <a:p>
            <a:r>
              <a:rPr lang="en-CA" sz="4400" dirty="0" smtClean="0"/>
              <a:t>Training for Math Contests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216068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338</Words>
  <Application>Microsoft Office PowerPoint</Application>
  <PresentationFormat>On-screen Show (4:3)</PresentationFormat>
  <Paragraphs>75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Math Enrichment: Carleton experience </vt:lpstr>
      <vt:lpstr>Carleton Math Enrichment Centre</vt:lpstr>
      <vt:lpstr>PowerPoint Presentation</vt:lpstr>
      <vt:lpstr>Our courses and programs:</vt:lpstr>
      <vt:lpstr>Math Kangaroo Adventures (3-4, 5-6)</vt:lpstr>
      <vt:lpstr>PowerPoint Presentation</vt:lpstr>
      <vt:lpstr>Introduction to Algebra (7-8)</vt:lpstr>
      <vt:lpstr>Foundations of Geometry I and II (7-8, 8-9) </vt:lpstr>
      <vt:lpstr>Competitive Math I and II (9-12)</vt:lpstr>
      <vt:lpstr>MATHEMA I and II (9, 10)</vt:lpstr>
      <vt:lpstr>MathLink (9-10)</vt:lpstr>
      <vt:lpstr>Foundations of Calculus (10-12)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Enrichment: Carleton experience</dc:title>
  <dc:creator>Yuly</dc:creator>
  <cp:lastModifiedBy>Yuly</cp:lastModifiedBy>
  <cp:revision>22</cp:revision>
  <dcterms:created xsi:type="dcterms:W3CDTF">2016-11-24T13:19:44Z</dcterms:created>
  <dcterms:modified xsi:type="dcterms:W3CDTF">2017-03-26T02:22:01Z</dcterms:modified>
</cp:coreProperties>
</file>